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66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914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308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935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031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831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9064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9925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094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501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649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1759-9734-49AE-A487-B932956AC00D}" type="datetimeFigureOut">
              <a:rPr lang="sr-Latn-RS" smtClean="0"/>
              <a:t>7.4.2020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6E778-BFAA-4DFD-9334-DDF8191569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755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C-OoT_Um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" y="0"/>
            <a:ext cx="12104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51" y="14980"/>
            <a:ext cx="12218751" cy="68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34" y="0"/>
            <a:ext cx="12304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26581"/>
            <a:ext cx="12239625" cy="68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9" y="3628"/>
            <a:ext cx="12198459" cy="68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6" y="245660"/>
            <a:ext cx="11679876" cy="5283603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2996" y="5745706"/>
            <a:ext cx="11550555" cy="999699"/>
          </a:xfrm>
        </p:spPr>
        <p:txBody>
          <a:bodyPr/>
          <a:lstStyle/>
          <a:p>
            <a:r>
              <a:rPr lang="sr-Latn-RS" dirty="0">
                <a:hlinkClick r:id="rId3"/>
              </a:rPr>
              <a:t>https://www.youtube.com/watch?v=8fC-OoT_Um0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55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57" y="1053153"/>
            <a:ext cx="11207211" cy="504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58" y="450376"/>
            <a:ext cx="10670498" cy="64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3" y="70697"/>
            <a:ext cx="11639826" cy="66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4" y="103426"/>
            <a:ext cx="11393161" cy="66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9" y="3628"/>
            <a:ext cx="12198459" cy="68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7" y="138402"/>
            <a:ext cx="11865395" cy="66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72" y="23559"/>
            <a:ext cx="12234172" cy="68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3" y="2025"/>
            <a:ext cx="12195603" cy="68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4</cp:revision>
  <dcterms:created xsi:type="dcterms:W3CDTF">2020-04-07T10:14:13Z</dcterms:created>
  <dcterms:modified xsi:type="dcterms:W3CDTF">2020-04-07T10:34:03Z</dcterms:modified>
</cp:coreProperties>
</file>