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6" autoAdjust="0"/>
    <p:restoredTop sz="94660"/>
  </p:normalViewPr>
  <p:slideViewPr>
    <p:cSldViewPr snapToGrid="0">
      <p:cViewPr varScale="1">
        <p:scale>
          <a:sx n="58" d="100"/>
          <a:sy n="58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9020-FB30-4FAA-9904-37E140DB7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F5B50-F1A4-4C75-AF73-BE22A2FDC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70CE3-7B41-4055-B976-24DEF46A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3BDA8-73F1-4184-ACA6-914B410E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47369-E365-4986-9F2F-8609DB94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490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288B-3839-45B8-B896-5E43330F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5CFEC-058E-4EA1-98AF-AD7A36D9D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983E9-22ED-4027-8904-64C55F78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D8884-4F2D-4E4E-982C-84F7C527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7F359-3EA9-4756-9A5A-BEEF9B306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915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623B7F-828C-4D97-A1A0-80C1ABCF4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8F117-913D-4D82-9866-58432EFC4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D92E2-7B4F-4CBB-94BF-FAFFCADE4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7580E-E24C-43DD-807A-19AEEB91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09A9A-AB24-42F2-B3FD-684CDB4F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8172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5581-C14E-47E5-9D58-DFA20BB9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EB92-C6DA-4A2A-AF6F-915E81676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414AF-BE95-4F04-B010-373FF041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767EC-A0A9-4D8A-8C1D-1C2EE28E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2DAD3-9BDF-40E4-B5F6-A0203D76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261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763A-73F7-4F61-B19B-4237DEA7C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F1F95-D623-40BB-8F6B-CE3684111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55BEF-9FC1-4741-A836-A6CB0F80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74553-69C3-4BF8-B58A-34455798D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B1B03-EBEB-4FD5-A138-C13F4496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7757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6AF9-E0E8-4346-B986-A09B4882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8D016-D913-43CD-86F0-EAFF216A7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A70EB-EAB6-44C4-AE9A-8C2198A2F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D67C5-3791-4E32-9D48-A634A070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8C92F-1C85-44DC-8A6B-CE135273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EC508-71AC-4C8A-B74C-2BB7191F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450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A4051-33D9-4777-AFC7-897B9BC9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16DEA-E618-4A52-BA4E-AE8710F55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A3B59-8D9B-4CE9-A595-A94B7A499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CF7BDF-3332-4AD4-84FD-6A9B72078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8142F-D299-4DF5-B03E-F98513CC1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CBE40-AA3B-4813-A58D-795DFB079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9EF595-6314-4A86-A67D-257AF261F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DB8BC-7256-4378-B9AC-B1325FBA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7430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C7E9C-2C85-4154-8AB1-A1270BE5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EF470E-789B-4F91-8A59-FB0C5119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1911B-A4C8-45D0-9755-42C8E6025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E185FC-5B0E-4B16-B0E5-91695860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554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FB02D-21C9-411F-B712-03F9DC9E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3F48D-4CE3-434B-94FD-766312777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7C486-5ACD-493C-BD83-7434FC1D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2091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56EAD-3268-47DA-9A04-88B57D7C2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CB1F6-8BDC-481F-B0F8-F234EE998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96C42-5231-4B5A-A237-49AF093F5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CF745-4238-413F-9D05-86E558FD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DB503-1E6B-4114-9344-0FCE2C4F1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67752-46AF-48B6-A0A3-3AB949730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373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E946-FBE7-490D-9597-3A9A4F3B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67190-A638-4C25-9441-07FC75E08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71C1A-A4FB-45E0-9A84-9D765CD65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4ACB2-5105-4C7E-BFC1-2613FD1C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E829C-8EE3-4F6D-A833-F6FF0E813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91213-3472-4FAD-8C94-40AF5B8B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52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D39DE-8D81-4D37-8BC1-390244C25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D1B43-B9E4-4B46-B74A-D059DFFEF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19543-87D8-4384-ACB7-8EDDEB42E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1F1CF-B55D-4ACE-A78B-C219822CD405}" type="datetimeFigureOut">
              <a:rPr lang="sr-Latn-RS" smtClean="0"/>
              <a:t>29.3.2020.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4832F-4A63-43D9-A128-F1C9F9644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2F24E-0013-4D9E-BD45-9BEB78A55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47201-DC72-404B-8896-4662095C14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991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93183B-A76A-483C-A07C-F84B899F8E61}"/>
              </a:ext>
            </a:extLst>
          </p:cNvPr>
          <p:cNvSpPr/>
          <p:nvPr/>
        </p:nvSpPr>
        <p:spPr>
          <a:xfrm>
            <a:off x="980903" y="1028343"/>
            <a:ext cx="1062366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51. час</a:t>
            </a:r>
          </a:p>
          <a:p>
            <a:endParaRPr lang="ru-RU" dirty="0"/>
          </a:p>
          <a:p>
            <a:r>
              <a:rPr lang="ru-RU" sz="2800" dirty="0">
                <a:solidFill>
                  <a:srgbClr val="FF0000"/>
                </a:solidFill>
              </a:rPr>
              <a:t>Средњовековна култура</a:t>
            </a:r>
          </a:p>
          <a:p>
            <a:r>
              <a:rPr lang="ru-RU" sz="2800" dirty="0">
                <a:solidFill>
                  <a:srgbClr val="FF0000"/>
                </a:solidFill>
              </a:rPr>
              <a:t>утврђивање</a:t>
            </a:r>
          </a:p>
          <a:p>
            <a:endParaRPr lang="ru-RU" sz="2800" dirty="0"/>
          </a:p>
          <a:p>
            <a:r>
              <a:rPr lang="ru-RU" sz="2800" dirty="0"/>
              <a:t>Ученици треба у свеску да одговоре на питања из уџбеника на крају лекције.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01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0E83E9-917A-4FCE-A075-609D4550378F}"/>
              </a:ext>
            </a:extLst>
          </p:cNvPr>
          <p:cNvSpPr/>
          <p:nvPr/>
        </p:nvSpPr>
        <p:spPr>
          <a:xfrm>
            <a:off x="432263" y="266008"/>
            <a:ext cx="116378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52. час</a:t>
            </a:r>
          </a:p>
          <a:p>
            <a:endParaRPr lang="ru-RU" sz="3200" dirty="0"/>
          </a:p>
          <a:p>
            <a:r>
              <a:rPr lang="ru-RU" sz="3200" dirty="0">
                <a:solidFill>
                  <a:srgbClr val="FF0000"/>
                </a:solidFill>
              </a:rPr>
              <a:t>Српске земље у доба османлијских освајања</a:t>
            </a:r>
          </a:p>
          <a:p>
            <a:r>
              <a:rPr lang="ru-RU" sz="3200" dirty="0">
                <a:solidFill>
                  <a:srgbClr val="FF0000"/>
                </a:solidFill>
              </a:rPr>
              <a:t>систематизација</a:t>
            </a:r>
          </a:p>
          <a:p>
            <a:endParaRPr lang="ru-RU" sz="3200" dirty="0"/>
          </a:p>
          <a:p>
            <a:r>
              <a:rPr lang="ru-RU" sz="3200" dirty="0"/>
              <a:t>Користећи уџбеник ученици треба да понове све наставне јединице од 3.8 до 3.12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31848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1</cp:revision>
  <dcterms:created xsi:type="dcterms:W3CDTF">2020-03-29T19:46:51Z</dcterms:created>
  <dcterms:modified xsi:type="dcterms:W3CDTF">2020-03-29T19:47:33Z</dcterms:modified>
</cp:coreProperties>
</file>