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7D2E-2E2A-4998-8F92-ED46C0FC07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D47BF-80FB-42E3-AA63-D1FD009C13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8800" dirty="0" smtClean="0"/>
              <a:t>Трговина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Трговина је привредна делатност која подразумева куповина и продају робе на тржишту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Према простору на којем се одвија:</a:t>
            </a:r>
          </a:p>
          <a:p>
            <a:pPr>
              <a:buNone/>
            </a:pPr>
            <a:r>
              <a:rPr lang="sr-Cyrl-RS" dirty="0" smtClean="0"/>
              <a:t>    унутрашња и спољна трговина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Према обиму пословања, може бити: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трговина на велико и мало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Унутрашња трговина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2800" dirty="0" smtClean="0"/>
              <a:t>Одвија се у</a:t>
            </a:r>
            <a:r>
              <a:rPr lang="sr-Cyrl-RS" sz="2800" dirty="0" smtClean="0"/>
              <a:t> склопу локалне средине, између регија...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Пијаце: зелена, сточна и бувља.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Најзначајнији сајмови: </a:t>
            </a:r>
          </a:p>
          <a:p>
            <a:pPr>
              <a:buNone/>
            </a:pPr>
            <a:r>
              <a:rPr lang="sr-Cyrl-RS" dirty="0" smtClean="0"/>
              <a:t>    Београдски и Новосадски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Вашари</a:t>
            </a:r>
          </a:p>
          <a:p>
            <a:endParaRPr lang="sr-Cyrl-RS" dirty="0" smtClean="0"/>
          </a:p>
          <a:p>
            <a:r>
              <a:rPr lang="sr-Cyrl-RS" dirty="0" smtClean="0"/>
              <a:t>Тржни центри, супермаркери и робне куће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Спољна трговина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Извоз (кад држава своју робу продаје другим државама...)</a:t>
            </a:r>
          </a:p>
          <a:p>
            <a:r>
              <a:rPr lang="sr-Cyrl-RS" dirty="0" smtClean="0"/>
              <a:t>Увоз (када купује робу од других држава...)</a:t>
            </a:r>
          </a:p>
          <a:p>
            <a:r>
              <a:rPr lang="sr-Cyrl-RS" dirty="0" smtClean="0"/>
              <a:t>Међународна трговина наше државе углавном је повезана са европским државама.</a:t>
            </a:r>
          </a:p>
          <a:p>
            <a:r>
              <a:rPr lang="sr-Cyrl-RS" dirty="0" smtClean="0"/>
              <a:t>Најзначајнији трговински партнери Србије су: Италија, Немачка, Русија и бивше државе СФРЈ-а).</a:t>
            </a:r>
          </a:p>
          <a:p>
            <a:r>
              <a:rPr lang="sr-Cyrl-RS" dirty="0" smtClean="0"/>
              <a:t>Србија највише извози: житарице(пшеница и кукуруз), малине, рафинисани шећер, аутомобили, аутомобилске гуме, чарапе...</a:t>
            </a:r>
          </a:p>
          <a:p>
            <a:r>
              <a:rPr lang="sr-Cyrl-RS" dirty="0" smtClean="0"/>
              <a:t>Србија највише увози:сирову нафту,природни гас и делове за аутомобиле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Одговорити на питања из уџбеника, страна 134.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Трговина</vt:lpstr>
      <vt:lpstr>Slide 2</vt:lpstr>
      <vt:lpstr>Унутрашња трговина</vt:lpstr>
      <vt:lpstr>Спољна трговина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Трговина</dc:title>
  <dc:creator>Branko</dc:creator>
  <cp:lastModifiedBy>Branko</cp:lastModifiedBy>
  <cp:revision>2</cp:revision>
  <dcterms:created xsi:type="dcterms:W3CDTF">2020-04-05T09:09:06Z</dcterms:created>
  <dcterms:modified xsi:type="dcterms:W3CDTF">2020-04-05T09:35:27Z</dcterms:modified>
</cp:coreProperties>
</file>